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660"/>
  </p:normalViewPr>
  <p:slideViewPr>
    <p:cSldViewPr>
      <p:cViewPr>
        <p:scale>
          <a:sx n="66" d="100"/>
          <a:sy n="66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49498-86D5-4852-8672-41CF90FDAF5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94D56-7DD9-4313-8ECC-B3361A09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8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94D56-7DD9-4313-8ECC-B3361A0998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6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94D56-7DD9-4313-8ECC-B3361A0998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6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ельский фестиваль\8f6406bd5fcb9e525ae829a5a95ca660_c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21901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  <a:t>Сельский финансовый фестиваль в Бабушкинском муниципальном округе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54452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20 МАРТА 2024 ГОД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" y="595102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Заместитель главы округа, начальник финансового управления администрации округа Н.А. Андреева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  <a:t>ОРГАНИЗАТОРЫ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  <a:t>ФЕСТИВАЛЯ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9662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ОРГАНИЗАТОР МЕРОПРИЯТИЯ- ДЕПАРТАМЕНТ ФИНАНСОВ ВОЛОГОДСКОЙ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ea typeface="Batang" panose="02030600000101010101" pitchFamily="18" charset="-127"/>
              <a:cs typeface="Andalus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890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СООРГАНИЗАТОР МЕРОПРИЯТИЯ –АДМИНИСТРАЦИЯ БАБУШКИНСКОГО МУНИЦИПАЛЬНОГО ОКРУГА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0131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СПИКЕРЫ – ПРЕДСТАВИТЕЛИ БАНКОВСКИХ СРУКТУР, ДЕПАРТАМЕНТА СОЦИАЛЬНОЙ ЗАЩИТЫ ОБЛАСТИ, СОЦИАЛЬНОГО ФОНД РОСИИ ПО ВОЛОГОДСКОЙ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9" descr="C:\Users\USER\Desktop\сельский фестиваль\DPcvET_TJa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2808312" cy="21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  <a:t>ПЛОЩАДКИ ПРОВЕДЕНИЯ ФЕСТИВАЛЯ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1 ПЛОЩАДКА -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ЦЕНТРАЛЬНЫЙ ДОМ КУЛЬТУРЫ, МАЛЫЙ ЗАЛ,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С. ИМ. БАБУШКИНА, УЛ. БАБУШКИНА, Д. 64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ea typeface="Batang" panose="02030600000101010101" pitchFamily="18" charset="-127"/>
              <a:cs typeface="Andalus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94875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 ПЛОЩАДКА -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ЦЕНТРАЛЬНАЯ БИБЛИОТЕКА, КОНФЕРЕНЦЗАЛ,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С. ИМ. БАБУШКИНА, УЛ. БЛЯЕВА, Д.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59390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 ПЛОЩАДКА -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БАБУШКИНСКАЯ СРЕДНЯЯ ШКОЛА, АКТОВЫЙ ЗАЛ,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С. ИМ. БАБУШКИНА, УЛ. МИРА, Д. 17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2736304" cy="238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2592288" cy="171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3762"/>
            <a:ext cx="2664296" cy="20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5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  <a:t>ФОРМЫ ВОВЛЕЧЕНИЯ НАСЕЛЕНИЯ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ИНФОРМИРОВАНИЕ И ПРИГЛАШЕИЕ НАСЕЛЕНИЯ ОКРУГА НА ФЕСТИВАЛЬ ЧЕРЕЗ РАЙОННУЮ ГАЗЕТУ «ЗНАМЯ»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ea typeface="Batang" panose="02030600000101010101" pitchFamily="18" charset="-127"/>
              <a:cs typeface="Andalus" panose="02020603050405020304" pitchFamily="18" charset="-78"/>
            </a:endParaRPr>
          </a:p>
        </p:txBody>
      </p:sp>
      <p:pic>
        <p:nvPicPr>
          <p:cNvPr id="11" name="Picture 23" descr="C:\Users\USER\Desktop\сельский фестиваль\IMG_20240319_153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267744" cy="18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C:\Users\USER\Desktop\сельский фестиваль\IMG_20240319_153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3384376" cy="9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47864" y="306896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ИНФОРМИРОВАНИЕ И ПРИГЛАШЕИЕ НАСЕЛЕНИЯ ОКРУГА НА ФЕСТИВАЛЬ ЧЕРЕЗ ОФИЦИАЛЬНЫЕ СООБЩЕСТВА ОКРУГА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ea typeface="Batang" panose="02030600000101010101" pitchFamily="18" charset="-127"/>
              <a:cs typeface="Andalus" panose="02020603050405020304" pitchFamily="18" charset="-78"/>
            </a:endParaRPr>
          </a:p>
        </p:txBody>
      </p:sp>
      <p:pic>
        <p:nvPicPr>
          <p:cNvPr id="14" name="Picture 25" descr="C:\Users\USER\Desktop\сельский фестиваль\Screenshot_20240319_160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139109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C:\Users\USER\Desktop\сельский фестиваль\Screenshot_20240319_1607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41168"/>
            <a:ext cx="107949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Users\USER\Desktop\сельский фестиваль\Screenshot_20240319_1606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3176"/>
            <a:ext cx="13659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C:\Users\USER\Desktop\сельский фестиваль\Screenshot_20240319_1605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1296144" cy="20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430412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alatino Linotype" panose="02040502050505030304" pitchFamily="18" charset="0"/>
              </a:rPr>
              <a:t>https</a:t>
            </a:r>
            <a:r>
              <a:rPr lang="en-US" sz="1200" b="1" dirty="0">
                <a:latin typeface="Palatino Linotype" panose="02040502050505030304" pitchFamily="18" charset="0"/>
              </a:rPr>
              <a:t>://vk.com/club87414277</a:t>
            </a:r>
            <a:endParaRPr lang="ru-RU" sz="12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273351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alatino Linotype" panose="02040502050505030304" pitchFamily="18" charset="0"/>
              </a:rPr>
              <a:t>https://vk.com/club188117613</a:t>
            </a:r>
            <a:endParaRPr lang="ru-RU" sz="1400" b="1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29309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https://vk.com/club58914892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3" name="Picture 29" descr="C:\Users\USER\Downloads\Screenshot_20240319_162636_com.vkontakte.android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152128" cy="20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9361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  <a:t>ФОРМАТЫ МЕРОПРИЯТИЙ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1 ПЛОЩАДКА -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ПЛЕНАРНОЕ ЗАСЕДАНИЕ ДЛЯ ВЗРОСЛОГО НАСЕЛЕНИЯ В ТОМ ЧИСЛЕ ПЕНСИОНЕРОВ (60 ЧЕЛОВЕК), 8 СПИКЕРОВ, ВРЕМЯ ПРОВЕДЕНИЯ 3 ЧАСА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ea typeface="Batang" panose="02030600000101010101" pitchFamily="18" charset="-127"/>
              <a:cs typeface="Andalus" panose="02020603050405020304" pitchFamily="18" charset="-7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51621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USER\Desktop\сельский фестиваль\4AeKqJK5g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2254222" cy="196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76214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Users\USER\Desktop\сельский фестиваль\3KsDMd22r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2664296" cy="23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1"/>
            <a:ext cx="3528392" cy="198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7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  <a:t>ФОРМАТЫ МЕРОПРИЯТИЙ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2 ПЛОЩАДКА 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ЦЕНТРАЛЬНАЯ БИБЛИОТЕКА, КОНФЕРЕНЦЗАЛ, -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ФИНАНСОВО-ДЕЛОВАЯ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ИГРА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«ВРЕМЯ ДЕНЕГ» ДЛЯ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ВЗРОСЛОГО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НАСЕЛЕНИЯ 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РАБОТАЮЩЕЙ МОЛОДЕЖИ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(5 КОМАНД ПО 5 ЧЕЛОВЕК), ВРЕМЯ ПРОВЕДЕНИЯ 2,5 ЧАСА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Picture 8" descr="C:\Users\USER\Desktop\сельский фестиваль\a0jtGOPVzp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18734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USER\Desktop\сельский фестиваль\Attachments_veksha.08@mail.ru_2024-03-19_14-37-21\C_A1HL1KtC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200370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USER\Desktop\сельский фестиваль\Attachments_veksha.08@mail.ru_2024-03-19_14-37-21\XIEZP6OO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USER\Desktop\сельский фестиваль\Attachments_veksha.08@mail.ru_2024-03-19_14-37-21\Yqmon32oer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3767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:\Users\USER\Desktop\сельский фестиваль\Attachments_veksha.08@mail.ru_2024-03-19_14-37-21\cdRIAsOg9R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C:\Users\USER\Desktop\сельский фестиваль\Attachments_veksha.08@mail.ru_2024-03-19_14-37-21\c61I_U5f85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USER\Desktop\сельский фестиваль\Attachments_veksha.08@mail.ru_2024-03-19_14-37-21\0r3XgYKSHl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216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USER\Desktop\сельский фестиваль\Attachments_veksha.08@mail.ru_2024-03-19_14-37-21\zJUhGKgrsA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581128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:\Users\USER\Desktop\сельский фестиваль\Attachments_veksha.08@mail.ru_2024-03-19_14-37-21\qxvOEugOnpU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45224"/>
            <a:ext cx="155537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  <a:t>ФОРМАТЫ МЕРОПРИЯТИЙ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3 ПЛОЩАДКА 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ЛЕКЦИЯ НА ТЕМУ «КИБЕРБЕЗОПАСНОТЬ», 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УРОК  ПЕНСИОННОЙ ГРАМОТНОСТИ,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ШКОЛЬНИКИ  9-11 КЛАССЫ (107 ЧЕЛОВЕК),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ea typeface="Batang" panose="02030600000101010101" pitchFamily="18" charset="-127"/>
                <a:cs typeface="Andalus" panose="02020603050405020304" pitchFamily="18" charset="-78"/>
              </a:rPr>
              <a:t>ВРЕМЯ ПРОВЕДЕНИЯ 1 ЧАС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ea typeface="Batang" panose="02030600000101010101" pitchFamily="18" charset="-127"/>
              <a:cs typeface="Andalus" panose="02020603050405020304" pitchFamily="18" charset="-78"/>
            </a:endParaRPr>
          </a:p>
        </p:txBody>
      </p:sp>
      <p:pic>
        <p:nvPicPr>
          <p:cNvPr id="7" name="Picture 19" descr="C:\Users\USER\Desktop\сельский фестиваль\IMG-20240314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71536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C:\Users\USER\Desktop\сельский фестиваль\IMG-20240314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31756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C:\Users\USER\Desktop\сельский фестиваль\IMG-20240314-WA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173217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C:\Users\USER\Desktop\сельский фестиваль\IMG-20240314-WA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872207" cy="14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Andalus" panose="02020603050405020304" pitchFamily="18" charset="-78"/>
              </a:rPr>
              <a:t>ОТЗЫВЫ УЧАСТНИКОВ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  <a:cs typeface="Andalus" panose="02020603050405020304" pitchFamily="18" charset="-78"/>
            </a:endParaRPr>
          </a:p>
        </p:txBody>
      </p:sp>
      <p:pic>
        <p:nvPicPr>
          <p:cNvPr id="9" name="Picture 30" descr="C:\Users\USER\Desktop\сельский фестиваль\Screenshot_20240319_163659_com.vkontakte.andro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12961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 descr="C:\Users\USER\Desktop\сельский фестиваль\Screenshot_20240319_163650_com.vkontakte.android_edit_10145895948191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32604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C:\Users\USER\Desktop\сельский фестиваль\Screenshot_20240319_163750_com.vkontakte.androi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484784"/>
            <a:ext cx="10635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3" descr="C:\Users\USER\Desktop\сельский фестиваль\Screenshot_20240319_163802_com.vkontakte.androi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13958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C:\Users\USER\Desktop\сельский фестиваль\Screenshot_20240319_163810_com.vkontakte.android_edit_10146593933373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1728192" cy="29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5" descr="C:\Users\USER\Desktop\сельский фестиваль\Screenshot_20240319_163957_com.vkontakte.androi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1080120" cy="23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 descr="C:\Users\USER\Desktop\сельский фестиваль\Screenshot_20240319_164023_com.vkontakte.android_edit_10148080163665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13098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7" descr="C:\Users\USER\Desktop\сельский фестиваль\Screenshot_20240319_164037_com.vkontakte.android_edit_10148230266045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15622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C:\Users\USER\Desktop\сельский фестиваль\Screenshot_20240319_164210_com.vkontakte.android_edit_101489372119617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123311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242088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Palatino Linotype" panose="02040502050505030304" pitchFamily="18" charset="0"/>
              </a:rPr>
              <a:t>СПАСИБО ЗА ВНИМАНИЕ!</a:t>
            </a:r>
            <a:endParaRPr lang="ru-RU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253</Words>
  <Application>Microsoft Office PowerPoint</Application>
  <PresentationFormat>Экран (4:3)</PresentationFormat>
  <Paragraphs>33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Сельский финансовый фестиваль в Бабушкинском муниципальном округе</vt:lpstr>
      <vt:lpstr>ОРГАНИЗАТОРЫ  ФЕСТИВАЛЯ</vt:lpstr>
      <vt:lpstr>ПЛОЩАДКИ ПРОВЕДЕНИЯ ФЕСТИВАЛЯ</vt:lpstr>
      <vt:lpstr>ФОРМЫ ВОВЛЕЧЕНИЯ НАСЕЛЕНИЯ</vt:lpstr>
      <vt:lpstr>ФОРМАТЫ МЕРОПРИЯТИЙ </vt:lpstr>
      <vt:lpstr>ФОРМАТЫ МЕРОПРИЯТИЙ</vt:lpstr>
      <vt:lpstr>ФОРМАТЫ МЕРОПРИЯТИЙ</vt:lpstr>
      <vt:lpstr>ОТЗЫВЫ УЧАСТНИКОВ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Сельский финансовый фестиваль в Бабушкинском муниципальном округе</dc:title>
  <dc:creator>USER</dc:creator>
  <cp:lastModifiedBy>USER</cp:lastModifiedBy>
  <cp:revision>27</cp:revision>
  <dcterms:created xsi:type="dcterms:W3CDTF">2024-03-19T07:12:07Z</dcterms:created>
  <dcterms:modified xsi:type="dcterms:W3CDTF">2024-03-19T14:01:40Z</dcterms:modified>
</cp:coreProperties>
</file>