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9" r:id="rId4"/>
    <p:sldId id="270" r:id="rId5"/>
    <p:sldId id="262" r:id="rId6"/>
    <p:sldId id="272" r:id="rId7"/>
  </p:sldIdLst>
  <p:sldSz cx="10080625" cy="18000663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ABD9"/>
    <a:srgbClr val="F11089"/>
    <a:srgbClr val="FF33CC"/>
    <a:srgbClr val="0A5971"/>
    <a:srgbClr val="0AD1B4"/>
    <a:srgbClr val="0D193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366" autoAdjust="0"/>
    <p:restoredTop sz="94660"/>
  </p:normalViewPr>
  <p:slideViewPr>
    <p:cSldViewPr snapToGrid="0">
      <p:cViewPr varScale="1">
        <p:scale>
          <a:sx n="42" d="100"/>
          <a:sy n="42" d="100"/>
        </p:scale>
        <p:origin x="-3432" y="-126"/>
      </p:cViewPr>
      <p:guideLst>
        <p:guide orient="horz" pos="5669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945943"/>
            <a:ext cx="8568531" cy="626689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9454516"/>
            <a:ext cx="7560469" cy="4345992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017" indent="0" algn="ctr">
              <a:buNone/>
              <a:defRPr sz="2205"/>
            </a:lvl2pPr>
            <a:lvl3pPr marL="1008035" indent="0" algn="ctr">
              <a:buNone/>
              <a:defRPr sz="1984"/>
            </a:lvl3pPr>
            <a:lvl4pPr marL="1512052" indent="0" algn="ctr">
              <a:buNone/>
              <a:defRPr sz="1764"/>
            </a:lvl4pPr>
            <a:lvl5pPr marL="2016069" indent="0" algn="ctr">
              <a:buNone/>
              <a:defRPr sz="1764"/>
            </a:lvl5pPr>
            <a:lvl6pPr marL="2520086" indent="0" algn="ctr">
              <a:buNone/>
              <a:defRPr sz="1764"/>
            </a:lvl6pPr>
            <a:lvl7pPr marL="3024104" indent="0" algn="ctr">
              <a:buNone/>
              <a:defRPr sz="1764"/>
            </a:lvl7pPr>
            <a:lvl8pPr marL="3528121" indent="0" algn="ctr">
              <a:buNone/>
              <a:defRPr sz="1764"/>
            </a:lvl8pPr>
            <a:lvl9pPr marL="4032138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117A-05D1-4E65-AC3B-F87D642A346E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6BEF-FE31-4907-AF4F-05EDF2244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122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117A-05D1-4E65-AC3B-F87D642A346E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6BEF-FE31-4907-AF4F-05EDF2244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89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958369"/>
            <a:ext cx="2173635" cy="1525473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958369"/>
            <a:ext cx="6394896" cy="1525473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117A-05D1-4E65-AC3B-F87D642A346E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6BEF-FE31-4907-AF4F-05EDF2244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584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117A-05D1-4E65-AC3B-F87D642A346E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6BEF-FE31-4907-AF4F-05EDF2244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907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4487671"/>
            <a:ext cx="8694539" cy="748777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12046282"/>
            <a:ext cx="8694539" cy="3937644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4017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117A-05D1-4E65-AC3B-F87D642A346E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6BEF-FE31-4907-AF4F-05EDF2244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628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4791843"/>
            <a:ext cx="4284266" cy="1142125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4791843"/>
            <a:ext cx="4284266" cy="1142125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117A-05D1-4E65-AC3B-F87D642A346E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6BEF-FE31-4907-AF4F-05EDF2244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1139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958373"/>
            <a:ext cx="8694539" cy="347929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4412664"/>
            <a:ext cx="4264576" cy="2162578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17" indent="0">
              <a:buNone/>
              <a:defRPr sz="2205" b="1"/>
            </a:lvl2pPr>
            <a:lvl3pPr marL="1008035" indent="0">
              <a:buNone/>
              <a:defRPr sz="1984" b="1"/>
            </a:lvl3pPr>
            <a:lvl4pPr marL="1512052" indent="0">
              <a:buNone/>
              <a:defRPr sz="1764" b="1"/>
            </a:lvl4pPr>
            <a:lvl5pPr marL="2016069" indent="0">
              <a:buNone/>
              <a:defRPr sz="1764" b="1"/>
            </a:lvl5pPr>
            <a:lvl6pPr marL="2520086" indent="0">
              <a:buNone/>
              <a:defRPr sz="1764" b="1"/>
            </a:lvl6pPr>
            <a:lvl7pPr marL="3024104" indent="0">
              <a:buNone/>
              <a:defRPr sz="1764" b="1"/>
            </a:lvl7pPr>
            <a:lvl8pPr marL="3528121" indent="0">
              <a:buNone/>
              <a:defRPr sz="1764" b="1"/>
            </a:lvl8pPr>
            <a:lvl9pPr marL="4032138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6575242"/>
            <a:ext cx="4264576" cy="96711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4412664"/>
            <a:ext cx="4285579" cy="2162578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17" indent="0">
              <a:buNone/>
              <a:defRPr sz="2205" b="1"/>
            </a:lvl2pPr>
            <a:lvl3pPr marL="1008035" indent="0">
              <a:buNone/>
              <a:defRPr sz="1984" b="1"/>
            </a:lvl3pPr>
            <a:lvl4pPr marL="1512052" indent="0">
              <a:buNone/>
              <a:defRPr sz="1764" b="1"/>
            </a:lvl4pPr>
            <a:lvl5pPr marL="2016069" indent="0">
              <a:buNone/>
              <a:defRPr sz="1764" b="1"/>
            </a:lvl5pPr>
            <a:lvl6pPr marL="2520086" indent="0">
              <a:buNone/>
              <a:defRPr sz="1764" b="1"/>
            </a:lvl6pPr>
            <a:lvl7pPr marL="3024104" indent="0">
              <a:buNone/>
              <a:defRPr sz="1764" b="1"/>
            </a:lvl7pPr>
            <a:lvl8pPr marL="3528121" indent="0">
              <a:buNone/>
              <a:defRPr sz="1764" b="1"/>
            </a:lvl8pPr>
            <a:lvl9pPr marL="4032138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6575242"/>
            <a:ext cx="4285579" cy="96711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117A-05D1-4E65-AC3B-F87D642A346E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6BEF-FE31-4907-AF4F-05EDF2244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878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117A-05D1-4E65-AC3B-F87D642A346E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6BEF-FE31-4907-AF4F-05EDF2244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25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117A-05D1-4E65-AC3B-F87D642A346E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6BEF-FE31-4907-AF4F-05EDF2244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560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1200044"/>
            <a:ext cx="3251264" cy="420015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2591766"/>
            <a:ext cx="5103316" cy="1279213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5400199"/>
            <a:ext cx="3251264" cy="10004536"/>
          </a:xfrm>
        </p:spPr>
        <p:txBody>
          <a:bodyPr/>
          <a:lstStyle>
            <a:lvl1pPr marL="0" indent="0">
              <a:buNone/>
              <a:defRPr sz="1764"/>
            </a:lvl1pPr>
            <a:lvl2pPr marL="504017" indent="0">
              <a:buNone/>
              <a:defRPr sz="1543"/>
            </a:lvl2pPr>
            <a:lvl3pPr marL="1008035" indent="0">
              <a:buNone/>
              <a:defRPr sz="1323"/>
            </a:lvl3pPr>
            <a:lvl4pPr marL="1512052" indent="0">
              <a:buNone/>
              <a:defRPr sz="1102"/>
            </a:lvl4pPr>
            <a:lvl5pPr marL="2016069" indent="0">
              <a:buNone/>
              <a:defRPr sz="1102"/>
            </a:lvl5pPr>
            <a:lvl6pPr marL="2520086" indent="0">
              <a:buNone/>
              <a:defRPr sz="1102"/>
            </a:lvl6pPr>
            <a:lvl7pPr marL="3024104" indent="0">
              <a:buNone/>
              <a:defRPr sz="1102"/>
            </a:lvl7pPr>
            <a:lvl8pPr marL="3528121" indent="0">
              <a:buNone/>
              <a:defRPr sz="1102"/>
            </a:lvl8pPr>
            <a:lvl9pPr marL="4032138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117A-05D1-4E65-AC3B-F87D642A346E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6BEF-FE31-4907-AF4F-05EDF2244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095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1200044"/>
            <a:ext cx="3251264" cy="420015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2591766"/>
            <a:ext cx="5103316" cy="12792138"/>
          </a:xfrm>
        </p:spPr>
        <p:txBody>
          <a:bodyPr anchor="t"/>
          <a:lstStyle>
            <a:lvl1pPr marL="0" indent="0">
              <a:buNone/>
              <a:defRPr sz="3528"/>
            </a:lvl1pPr>
            <a:lvl2pPr marL="504017" indent="0">
              <a:buNone/>
              <a:defRPr sz="3087"/>
            </a:lvl2pPr>
            <a:lvl3pPr marL="1008035" indent="0">
              <a:buNone/>
              <a:defRPr sz="2646"/>
            </a:lvl3pPr>
            <a:lvl4pPr marL="1512052" indent="0">
              <a:buNone/>
              <a:defRPr sz="2205"/>
            </a:lvl4pPr>
            <a:lvl5pPr marL="2016069" indent="0">
              <a:buNone/>
              <a:defRPr sz="2205"/>
            </a:lvl5pPr>
            <a:lvl6pPr marL="2520086" indent="0">
              <a:buNone/>
              <a:defRPr sz="2205"/>
            </a:lvl6pPr>
            <a:lvl7pPr marL="3024104" indent="0">
              <a:buNone/>
              <a:defRPr sz="2205"/>
            </a:lvl7pPr>
            <a:lvl8pPr marL="3528121" indent="0">
              <a:buNone/>
              <a:defRPr sz="2205"/>
            </a:lvl8pPr>
            <a:lvl9pPr marL="4032138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5400199"/>
            <a:ext cx="3251264" cy="10004536"/>
          </a:xfrm>
        </p:spPr>
        <p:txBody>
          <a:bodyPr/>
          <a:lstStyle>
            <a:lvl1pPr marL="0" indent="0">
              <a:buNone/>
              <a:defRPr sz="1764"/>
            </a:lvl1pPr>
            <a:lvl2pPr marL="504017" indent="0">
              <a:buNone/>
              <a:defRPr sz="1543"/>
            </a:lvl2pPr>
            <a:lvl3pPr marL="1008035" indent="0">
              <a:buNone/>
              <a:defRPr sz="1323"/>
            </a:lvl3pPr>
            <a:lvl4pPr marL="1512052" indent="0">
              <a:buNone/>
              <a:defRPr sz="1102"/>
            </a:lvl4pPr>
            <a:lvl5pPr marL="2016069" indent="0">
              <a:buNone/>
              <a:defRPr sz="1102"/>
            </a:lvl5pPr>
            <a:lvl6pPr marL="2520086" indent="0">
              <a:buNone/>
              <a:defRPr sz="1102"/>
            </a:lvl6pPr>
            <a:lvl7pPr marL="3024104" indent="0">
              <a:buNone/>
              <a:defRPr sz="1102"/>
            </a:lvl7pPr>
            <a:lvl8pPr marL="3528121" indent="0">
              <a:buNone/>
              <a:defRPr sz="1102"/>
            </a:lvl8pPr>
            <a:lvl9pPr marL="4032138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117A-05D1-4E65-AC3B-F87D642A346E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6BEF-FE31-4907-AF4F-05EDF2244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554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958373"/>
            <a:ext cx="8694539" cy="3479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4791843"/>
            <a:ext cx="8694539" cy="1142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16683952"/>
            <a:ext cx="2268141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5117A-05D1-4E65-AC3B-F87D642A346E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16683952"/>
            <a:ext cx="3402211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16683952"/>
            <a:ext cx="2268141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36BEF-FE31-4907-AF4F-05EDF2244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495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8035" rtl="0" eaLnBrk="1" latinLnBrk="0" hangingPunct="1">
        <a:lnSpc>
          <a:spcPct val="90000"/>
        </a:lnSpc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9" indent="-252009" algn="l" defTabSz="1008035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26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C8E184B-3A25-4950-89DC-2AD0D193CF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3988973" y="3931065"/>
            <a:ext cx="18000664" cy="1013853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6EC63F7-F0C3-4A94-B523-3A3D5EFA2E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076802">
            <a:off x="-7993713" y="-11674314"/>
            <a:ext cx="25163978" cy="1415296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CB744FE-6B3C-47AF-996F-7FFB25DD98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603663" y="14324273"/>
            <a:ext cx="26308758" cy="1479682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E8D73ED-D3C9-4349-899F-6C3A19A7F5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2433" y="-15844992"/>
            <a:ext cx="33498385" cy="188404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485D3D7-77FC-413D-BB60-210E1516A7DA}"/>
              </a:ext>
            </a:extLst>
          </p:cNvPr>
          <p:cNvSpPr txBox="1"/>
          <p:nvPr/>
        </p:nvSpPr>
        <p:spPr>
          <a:xfrm>
            <a:off x="1123349" y="446068"/>
            <a:ext cx="61481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Наличные</a:t>
            </a:r>
          </a:p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кассе /</a:t>
            </a:r>
          </a:p>
          <a:p>
            <a:r>
              <a:rPr lang="ru-RU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Кэшаут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0EEF32A-91E9-428E-9F8A-78C2A1B6EDB5}"/>
              </a:ext>
            </a:extLst>
          </p:cNvPr>
          <p:cNvSpPr txBox="1"/>
          <p:nvPr/>
        </p:nvSpPr>
        <p:spPr>
          <a:xfrm>
            <a:off x="1123349" y="6260019"/>
            <a:ext cx="9692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удобный сервис, который позволяет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снимать небольшие  суммы наличных</a:t>
            </a:r>
            <a:b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банковских карт на кассах магазинов,</a:t>
            </a:r>
            <a:b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 и автозаправок.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AF4A8D1F-5F98-455F-9193-9D6E052DF8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1361845" y="11254054"/>
            <a:ext cx="2846602" cy="46526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FA3D762D-761F-421F-B867-6415EF3D0E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752449">
            <a:off x="3365941" y="10797962"/>
            <a:ext cx="9512490" cy="939944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FF64E9D-6603-46FB-95F5-AD53DC0999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030513" y="11907113"/>
            <a:ext cx="5380120" cy="5380120"/>
          </a:xfrm>
          <a:prstGeom prst="ellipse">
            <a:avLst/>
          </a:prstGeom>
          <a:gradFill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</a:gradFill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5D2E937-BDED-489F-AB91-4869C8B9C8A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9931" y="12715454"/>
            <a:ext cx="3761283" cy="376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6742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BCA59C4-C181-4858-872F-E3215A8F29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3960017" y="3960016"/>
            <a:ext cx="18000660" cy="100806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AD0BE8C-7F9D-4FFE-9CCE-11BDDD4017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603663" y="14324273"/>
            <a:ext cx="26308758" cy="1479682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A16B380C-FBE1-4739-BE45-0C16CC9F2F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2433" y="-15844992"/>
            <a:ext cx="33498385" cy="1884048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5A3001A3-F6EA-4A32-ADE8-812D9380F2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076802">
            <a:off x="-7993713" y="-11674314"/>
            <a:ext cx="25163978" cy="1415296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56146C7-2327-45A9-BD2B-E3D6D93456CA}"/>
              </a:ext>
            </a:extLst>
          </p:cNvPr>
          <p:cNvSpPr txBox="1"/>
          <p:nvPr/>
        </p:nvSpPr>
        <p:spPr>
          <a:xfrm>
            <a:off x="987311" y="437426"/>
            <a:ext cx="5582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</a:t>
            </a:r>
          </a:p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сервиса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A82ACB0C-662D-4A34-9F09-7E1C103D2B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1536651" y="7609598"/>
            <a:ext cx="2846602" cy="465267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E0337C0-CA46-4BED-B8D2-376BF76183F1}"/>
              </a:ext>
            </a:extLst>
          </p:cNvPr>
          <p:cNvSpPr txBox="1"/>
          <p:nvPr/>
        </p:nvSpPr>
        <p:spPr>
          <a:xfrm>
            <a:off x="845382" y="4991444"/>
            <a:ext cx="856525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Воспользоваться услугой</a:t>
            </a:r>
            <a:r>
              <a:rPr lang="en-US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на кассе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торговой точки одновременно с покупкой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карте.</a:t>
            </a:r>
          </a:p>
          <a:p>
            <a:endParaRPr lang="ru-RU" sz="2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Снять деньги можно и с дебетовой карты,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 кредитной (если условия вашей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кредитной карты предусматривают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снятие наличных).</a:t>
            </a:r>
          </a:p>
          <a:p>
            <a:endParaRPr lang="ru-RU" sz="2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Максимальная сумма снятия с одной карты: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день – 5 ты</a:t>
            </a:r>
            <a:r>
              <a:rPr lang="en-US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рублей.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месяц – 30 тыс. рублей.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DD8A76C-FDAF-487E-9805-161C5BC501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752449">
            <a:off x="3365941" y="10797962"/>
            <a:ext cx="9512490" cy="939944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834BED0C-F27E-4F67-9E02-F3FCEF1D17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030513" y="11907113"/>
            <a:ext cx="5380120" cy="5380120"/>
          </a:xfrm>
          <a:prstGeom prst="ellipse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F56355B-BD0A-47CA-BF5A-E6F315FEC3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2861" y="12684580"/>
            <a:ext cx="3997972" cy="3997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8921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665810D-FC1B-4C5C-8903-4506242BAE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3960018" y="3960017"/>
            <a:ext cx="18000663" cy="100806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5855710-1B16-434A-A726-28F2BBCCC1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603663" y="14324273"/>
            <a:ext cx="26308758" cy="1479682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ED04A38-D00E-498B-84F4-B90473F5DD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2433" y="-15844992"/>
            <a:ext cx="33498385" cy="1884048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BEC731EC-7E70-4536-8B98-D9051089AD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076802">
            <a:off x="-7993713" y="-11674314"/>
            <a:ext cx="25163978" cy="1415296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1C54332-E53F-4DCD-B8F0-F93DD6FF5057}"/>
              </a:ext>
            </a:extLst>
          </p:cNvPr>
          <p:cNvSpPr txBox="1"/>
          <p:nvPr/>
        </p:nvSpPr>
        <p:spPr>
          <a:xfrm>
            <a:off x="977885" y="415219"/>
            <a:ext cx="5582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</a:t>
            </a:r>
          </a:p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услугу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E160BA3C-9554-4B4E-AA3E-8334B81070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1536651" y="7609598"/>
            <a:ext cx="2846602" cy="465267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76E1021-EE9C-405A-957E-886DC4EA2A71}"/>
              </a:ext>
            </a:extLst>
          </p:cNvPr>
          <p:cNvSpPr txBox="1"/>
          <p:nvPr/>
        </p:nvSpPr>
        <p:spPr>
          <a:xfrm>
            <a:off x="977885" y="5724475"/>
            <a:ext cx="8633043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Торговые точки не берут комиссию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эту услугу, но комиссию может</a:t>
            </a:r>
            <a:b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установить банк, выпустивший карту.</a:t>
            </a:r>
          </a:p>
          <a:p>
            <a:endParaRPr lang="ru-RU" sz="2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Уточнить условия совершения операции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вашей карте можно в банке, который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её выпустил (по телефону горячей линии,</a:t>
            </a:r>
          </a:p>
          <a:p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официальном сайте, в чате приложения банка).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DA5A9C3F-6184-4E14-BF5E-3113A2A944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752449">
            <a:off x="3365941" y="10797962"/>
            <a:ext cx="9512490" cy="939944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A9EA6A5E-8DBB-4C25-986A-E49DBCDAA5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030513" y="11907113"/>
            <a:ext cx="5380120" cy="5380120"/>
          </a:xfrm>
          <a:prstGeom prst="ellipse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771392A-228E-4919-9995-B53DB72363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5040" y="13044097"/>
            <a:ext cx="3011065" cy="310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1596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A7A422C-58B0-4DBC-A2DD-662A925850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3960019" y="3960018"/>
            <a:ext cx="18000666" cy="100806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7F3B231-DC58-4D2D-AD8D-BEE0081A6E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603663" y="14324273"/>
            <a:ext cx="26308758" cy="1479682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D4D4F37-5EAF-4764-8D23-BD1891D2E0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2433" y="-15844992"/>
            <a:ext cx="33498385" cy="1884048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1435C810-6DB3-4C75-BC5E-0524C46BA1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076802">
            <a:off x="-7993713" y="-11674314"/>
            <a:ext cx="25163978" cy="1415296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0AD99A4-57C7-4CF7-913A-D5C3EADDC0A9}"/>
              </a:ext>
            </a:extLst>
          </p:cNvPr>
          <p:cNvSpPr txBox="1"/>
          <p:nvPr/>
        </p:nvSpPr>
        <p:spPr>
          <a:xfrm>
            <a:off x="896461" y="486683"/>
            <a:ext cx="5582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</a:t>
            </a:r>
          </a:p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действий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6E0BA788-161F-47BA-B0AB-15CEF1721F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1536651" y="7609598"/>
            <a:ext cx="2846602" cy="465267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8C6907A-9F52-4C48-A89C-4E33414ED7CE}"/>
              </a:ext>
            </a:extLst>
          </p:cNvPr>
          <p:cNvSpPr txBox="1"/>
          <p:nvPr/>
        </p:nvSpPr>
        <p:spPr>
          <a:xfrm>
            <a:off x="896461" y="5239119"/>
            <a:ext cx="9692744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оплатой покупки сообщите кассиру</a:t>
            </a:r>
            <a:b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желании снять деньги с карты</a:t>
            </a:r>
          </a:p>
          <a:p>
            <a:endParaRPr lang="ru-RU" sz="2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продавец проверит, есть ли нужные </a:t>
            </a:r>
            <a:b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номиналы, и добавит в чек сумму,</a:t>
            </a:r>
            <a:b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которую вы хотите  получить</a:t>
            </a:r>
          </a:p>
          <a:p>
            <a:endParaRPr lang="ru-RU" sz="2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расплатитесь картой, с вашего счета одновременно спишутся стоимость                товаров и сумма наличных</a:t>
            </a:r>
          </a:p>
          <a:p>
            <a:endParaRPr lang="ru-RU" sz="2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кассир выдаст</a:t>
            </a:r>
            <a:b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вам деньги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82E34E08-C984-4765-ACFD-910D910280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752449">
            <a:off x="3365941" y="10797962"/>
            <a:ext cx="9512490" cy="939944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BA665BCB-D72A-4B22-BBD2-99241FC465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030513" y="11907113"/>
            <a:ext cx="5380120" cy="5380120"/>
          </a:xfrm>
          <a:prstGeom prst="ellipse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47A1235-5D46-43F8-8F29-E02BA004EF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7164" y="12567292"/>
            <a:ext cx="3945868" cy="394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2292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A26BB00-B455-45EF-8151-3A609B53CA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3960018" y="3960017"/>
            <a:ext cx="18000663" cy="1008062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9C837424-7C05-4EF2-A938-D084F9C06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94806" y="14082683"/>
            <a:ext cx="26308758" cy="1479682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B963E1D0-FCFD-4C49-AE96-5C9C2CB343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2433" y="-15844992"/>
            <a:ext cx="33498385" cy="1884048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D5B753B-F1D2-4FED-AA55-A906B9065D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6497" y="15219335"/>
            <a:ext cx="2964457" cy="484530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A0A295E1-725C-4BBB-BAB5-EB0C296968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076802">
            <a:off x="-7993713" y="-11674314"/>
            <a:ext cx="25163978" cy="1415296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A8860E4-4A07-4F76-9B19-1A69A3CC7AC9}"/>
              </a:ext>
            </a:extLst>
          </p:cNvPr>
          <p:cNvSpPr txBox="1"/>
          <p:nvPr/>
        </p:nvSpPr>
        <p:spPr>
          <a:xfrm>
            <a:off x="886359" y="207609"/>
            <a:ext cx="55827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Точки «Наличные</a:t>
            </a:r>
          </a:p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кассе»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B09369F1-CA66-408A-9DB5-2AAF903155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1536651" y="7609598"/>
            <a:ext cx="2846602" cy="465267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12F153B-4CB5-484C-A5B5-81552E472EE3}"/>
              </a:ext>
            </a:extLst>
          </p:cNvPr>
          <p:cNvSpPr txBox="1"/>
          <p:nvPr/>
        </p:nvSpPr>
        <p:spPr>
          <a:xfrm>
            <a:off x="-1003400" y="608162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BA7E684-1C50-46AC-812C-1686CAAAA849}"/>
              </a:ext>
            </a:extLst>
          </p:cNvPr>
          <p:cNvSpPr txBox="1"/>
          <p:nvPr/>
        </p:nvSpPr>
        <p:spPr>
          <a:xfrm>
            <a:off x="1676136" y="4340486"/>
            <a:ext cx="79865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Бабушкинский</a:t>
            </a: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муниципальный </a:t>
            </a: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   </a:t>
            </a:r>
          </a:p>
          <a:p>
            <a:endParaRPr lang="ru-RU" sz="4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С.им.Бабушкина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2670541D-DDAD-4BD8-AC9C-CC5931A319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752449">
            <a:off x="3106187" y="10519615"/>
            <a:ext cx="9512490" cy="939944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FF28ACA-3972-44B9-B6AC-9E35AE232A32}"/>
              </a:ext>
            </a:extLst>
          </p:cNvPr>
          <p:cNvSpPr txBox="1"/>
          <p:nvPr/>
        </p:nvSpPr>
        <p:spPr>
          <a:xfrm>
            <a:off x="1637136" y="8240285"/>
            <a:ext cx="8025534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Пятерочка </a:t>
            </a:r>
            <a:r>
              <a:rPr lang="ru-RU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15718</a:t>
            </a:r>
            <a:r>
              <a:rPr lang="en-US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”</a:t>
            </a:r>
            <a:endParaRPr lang="ru-RU" sz="29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Рослятино, </a:t>
            </a:r>
            <a:r>
              <a:rPr lang="ru-RU" sz="29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</a:t>
            </a:r>
            <a:r>
              <a:rPr lang="ru-RU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Советская, 28</a:t>
            </a:r>
            <a:endParaRPr lang="ru-RU" sz="29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</a:t>
            </a:r>
          </a:p>
          <a:p>
            <a:r>
              <a:rPr lang="ru-RU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</a:t>
            </a:r>
          </a:p>
          <a:p>
            <a:r>
              <a:rPr lang="ru-RU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</a:t>
            </a:r>
            <a:r>
              <a:rPr lang="en-US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29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Пищеторг</a:t>
            </a:r>
            <a:r>
              <a:rPr lang="en-US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29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с </a:t>
            </a:r>
            <a:r>
              <a:rPr lang="ru-RU" sz="29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Миньково</a:t>
            </a:r>
            <a:r>
              <a:rPr lang="ru-RU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9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</a:t>
            </a:r>
            <a:r>
              <a:rPr lang="ru-RU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Школьная, дом 5</a:t>
            </a:r>
            <a:endParaRPr lang="ru-RU" sz="29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4294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A26BB00-B455-45EF-8151-3A609B53CA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3960018" y="3960017"/>
            <a:ext cx="18000663" cy="1008062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9C837424-7C05-4EF2-A938-D084F9C06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603663" y="14324273"/>
            <a:ext cx="26308758" cy="1479682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B963E1D0-FCFD-4C49-AE96-5C9C2CB343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2433" y="-15844992"/>
            <a:ext cx="33498385" cy="1884048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D5B753B-F1D2-4FED-AA55-A906B9065D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6497" y="15219335"/>
            <a:ext cx="2964457" cy="484530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A0A295E1-725C-4BBB-BAB5-EB0C296968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076802">
            <a:off x="-7993713" y="-11674314"/>
            <a:ext cx="25163978" cy="1415296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A8860E4-4A07-4F76-9B19-1A69A3CC7AC9}"/>
              </a:ext>
            </a:extLst>
          </p:cNvPr>
          <p:cNvSpPr txBox="1"/>
          <p:nvPr/>
        </p:nvSpPr>
        <p:spPr>
          <a:xfrm>
            <a:off x="886359" y="207609"/>
            <a:ext cx="55827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Точки «Наличные</a:t>
            </a:r>
          </a:p>
          <a:p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кассе»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B09369F1-CA66-408A-9DB5-2AAF903155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1536651" y="7609598"/>
            <a:ext cx="2846602" cy="465267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12F153B-4CB5-484C-A5B5-81552E472EE3}"/>
              </a:ext>
            </a:extLst>
          </p:cNvPr>
          <p:cNvSpPr txBox="1"/>
          <p:nvPr/>
        </p:nvSpPr>
        <p:spPr>
          <a:xfrm>
            <a:off x="-1003400" y="608162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2670541D-DDAD-4BD8-AC9C-CC5931A319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752449">
            <a:off x="4113232" y="11211409"/>
            <a:ext cx="9512490" cy="93994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FF28ACA-3972-44B9-B6AC-9E35AE232A32}"/>
              </a:ext>
            </a:extLst>
          </p:cNvPr>
          <p:cNvSpPr txBox="1"/>
          <p:nvPr/>
        </p:nvSpPr>
        <p:spPr>
          <a:xfrm>
            <a:off x="1607704" y="8364938"/>
            <a:ext cx="78679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АЗС №35422 с. Бабушкина</a:t>
            </a:r>
            <a:r>
              <a:rPr lang="en-US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2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им Бабушкина</a:t>
            </a:r>
            <a:endParaRPr lang="ru-RU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BA7E684-1C50-46AC-812C-1686CAAAA849}"/>
              </a:ext>
            </a:extLst>
          </p:cNvPr>
          <p:cNvSpPr txBox="1"/>
          <p:nvPr/>
        </p:nvSpPr>
        <p:spPr>
          <a:xfrm>
            <a:off x="1784994" y="4211092"/>
            <a:ext cx="787456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Бабушкинский</a:t>
            </a: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округ   </a:t>
            </a:r>
          </a:p>
          <a:p>
            <a:pPr algn="ctr"/>
            <a:endParaRPr lang="ru-RU" sz="6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им Бабушкина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F28ACA-3972-44B9-B6AC-9E35AE232A32}"/>
              </a:ext>
            </a:extLst>
          </p:cNvPr>
          <p:cNvSpPr txBox="1"/>
          <p:nvPr/>
        </p:nvSpPr>
        <p:spPr>
          <a:xfrm>
            <a:off x="1993153" y="5219597"/>
            <a:ext cx="769316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5194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1191</TotalTime>
  <Words>158</Words>
  <Application>Microsoft Office PowerPoint</Application>
  <PresentationFormat>Произвольный</PresentationFormat>
  <Paragraphs>55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USO-User</dc:creator>
  <cp:lastModifiedBy>OA2</cp:lastModifiedBy>
  <cp:revision>96</cp:revision>
  <cp:lastPrinted>2023-03-10T08:26:42Z</cp:lastPrinted>
  <dcterms:created xsi:type="dcterms:W3CDTF">2023-03-07T09:21:33Z</dcterms:created>
  <dcterms:modified xsi:type="dcterms:W3CDTF">2023-12-26T08:07:56Z</dcterms:modified>
</cp:coreProperties>
</file>